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Walter Turncoat" charset="1" panose="02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457" y="3381849"/>
            <a:ext cx="11559087" cy="302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83"/>
              </a:lnSpc>
            </a:pPr>
            <a:r>
              <a:rPr lang="en-US" sz="11021" spc="-540">
                <a:solidFill>
                  <a:srgbClr val="AD8961"/>
                </a:solidFill>
                <a:latin typeface="Walter Turncoat"/>
              </a:rPr>
              <a:t>PROJECT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4457" y="6627402"/>
            <a:ext cx="11559087" cy="40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7"/>
              </a:lnSpc>
            </a:pPr>
            <a:r>
              <a:rPr lang="en-US" sz="2700" spc="-35">
                <a:solidFill>
                  <a:srgbClr val="F8F4EF"/>
                </a:solidFill>
                <a:latin typeface="Walter Turncoat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25000" y="1484655"/>
            <a:ext cx="7317691" cy="7317691"/>
            <a:chOff x="0" y="0"/>
            <a:chExt cx="19050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3"/>
              <a:stretch>
                <a:fillRect l="-24665" t="0" r="-2466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09700" y="2710750"/>
            <a:ext cx="7734300" cy="200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8"/>
              </a:lnSpc>
            </a:pPr>
            <a:r>
              <a:rPr lang="en-US" sz="7200" spc="-223">
                <a:solidFill>
                  <a:srgbClr val="FFFFFF"/>
                </a:solidFill>
                <a:latin typeface="Canva Sans Bold"/>
              </a:rPr>
              <a:t>INTRODUCTION TO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4924490"/>
            <a:ext cx="7126657" cy="181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Slide 1: Title Slide</a:t>
            </a:r>
          </a:p>
          <a:p>
            <a:pPr>
              <a:lnSpc>
                <a:spcPts val="2430"/>
              </a:lnSpc>
            </a:pP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Title: Random Password Generator</a:t>
            </a: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Subtitle: Creating Secure Passwords with Python</a:t>
            </a: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Your Name</a:t>
            </a:r>
          </a:p>
          <a:p>
            <a:pPr marL="0" indent="0" lvl="0">
              <a:lnSpc>
                <a:spcPts val="2430"/>
              </a:lnSpc>
              <a:spcBef>
                <a:spcPct val="0"/>
              </a:spcBef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Date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93238" y="1774508"/>
            <a:ext cx="6737985" cy="6737985"/>
            <a:chOff x="0" y="0"/>
            <a:chExt cx="190500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06665" y="1106665"/>
              <a:ext cx="16836669" cy="16836669"/>
            </a:xfrm>
            <a:custGeom>
              <a:avLst/>
              <a:gdLst/>
              <a:ahLst/>
              <a:cxnLst/>
              <a:rect r="r" b="b" t="t" l="l"/>
              <a:pathLst>
                <a:path h="16836669" w="16836669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2356645"/>
            <a:ext cx="7817638" cy="29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8"/>
              </a:lnSpc>
            </a:pPr>
            <a:r>
              <a:rPr lang="en-US" sz="7200" spc="-223">
                <a:solidFill>
                  <a:srgbClr val="FFFFFF"/>
                </a:solidFill>
                <a:latin typeface="Canva Sans Bold"/>
              </a:rPr>
              <a:t>CONTEXT AND JUSTIFICATION OF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583395"/>
            <a:ext cx="7543581" cy="242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 Bold"/>
              </a:rPr>
              <a:t>Slide 2: Introduction</a:t>
            </a:r>
          </a:p>
          <a:p>
            <a:pPr>
              <a:lnSpc>
                <a:spcPts val="2430"/>
              </a:lnSpc>
            </a:pP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"/>
              </a:rPr>
              <a:t>Slide 2: Introduction</a:t>
            </a:r>
          </a:p>
          <a:p>
            <a:pPr>
              <a:lnSpc>
                <a:spcPts val="2430"/>
              </a:lnSpc>
            </a:pP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"/>
              </a:rPr>
              <a:t>Brief introduction to the importance of secure passwords</a:t>
            </a:r>
          </a:p>
          <a:p>
            <a:pPr>
              <a:lnSpc>
                <a:spcPts val="2430"/>
              </a:lnSpc>
            </a:pPr>
            <a:r>
              <a:rPr lang="en-US" sz="1800" spc="107">
                <a:solidFill>
                  <a:srgbClr val="FFFFFF"/>
                </a:solidFill>
                <a:latin typeface="Canva Sans"/>
              </a:rPr>
              <a:t>Overview of the project objective: To create a Python program that generates random and secure passwords</a:t>
            </a:r>
          </a:p>
          <a:p>
            <a:pPr marL="0" indent="0" lvl="0">
              <a:lnSpc>
                <a:spcPts val="24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80680" y="1346133"/>
            <a:ext cx="6070724" cy="7594734"/>
            <a:chOff x="0" y="0"/>
            <a:chExt cx="15227300" cy="190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44032" y="1334822"/>
              <a:ext cx="13606916" cy="16933143"/>
            </a:xfrm>
            <a:custGeom>
              <a:avLst/>
              <a:gdLst/>
              <a:ahLst/>
              <a:cxnLst/>
              <a:rect r="r" b="b" t="t" l="l"/>
              <a:pathLst>
                <a:path h="16933143" w="13606916">
                  <a:moveTo>
                    <a:pt x="13372024" y="16933144"/>
                  </a:moveTo>
                  <a:lnTo>
                    <a:pt x="0" y="16933144"/>
                  </a:lnTo>
                  <a:lnTo>
                    <a:pt x="0" y="3963789"/>
                  </a:lnTo>
                  <a:lnTo>
                    <a:pt x="3070363" y="104861"/>
                  </a:lnTo>
                  <a:lnTo>
                    <a:pt x="9999657" y="0"/>
                  </a:lnTo>
                  <a:lnTo>
                    <a:pt x="11721831" y="784042"/>
                  </a:lnTo>
                  <a:lnTo>
                    <a:pt x="13606915" y="5926809"/>
                  </a:lnTo>
                  <a:close/>
                </a:path>
              </a:pathLst>
            </a:custGeom>
            <a:blipFill>
              <a:blip r:embed="rId3"/>
              <a:stretch>
                <a:fillRect l="-43333" t="0" r="-4333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273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52273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-272" r="0" b="-27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09700" y="2151636"/>
            <a:ext cx="8115300" cy="314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75"/>
              </a:lnSpc>
            </a:pPr>
            <a:r>
              <a:rPr lang="en-US" sz="7500" spc="-232">
                <a:solidFill>
                  <a:srgbClr val="FFFFFF"/>
                </a:solidFill>
                <a:latin typeface="Canva Sans Bold"/>
              </a:rPr>
              <a:t>DETAILED DESCRIPTION OF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0248" y="5256788"/>
            <a:ext cx="9880432" cy="506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8"/>
              </a:lnSpc>
            </a:pPr>
            <a:r>
              <a:rPr lang="en-US" sz="2495" spc="149">
                <a:solidFill>
                  <a:srgbClr val="FFFFFF"/>
                </a:solidFill>
                <a:latin typeface="Canva Sans"/>
              </a:rPr>
              <a:t>Slide 3: How it Works</a:t>
            </a:r>
          </a:p>
          <a:p>
            <a:pPr>
              <a:lnSpc>
                <a:spcPts val="3368"/>
              </a:lnSpc>
            </a:pPr>
          </a:p>
          <a:p>
            <a:pPr>
              <a:lnSpc>
                <a:spcPts val="3368"/>
              </a:lnSpc>
            </a:pPr>
            <a:r>
              <a:rPr lang="en-US" sz="2495" spc="149">
                <a:solidFill>
                  <a:srgbClr val="FFFFFF"/>
                </a:solidFill>
                <a:latin typeface="Canva Sans"/>
              </a:rPr>
              <a:t>Description of the random password generation process</a:t>
            </a:r>
          </a:p>
          <a:p>
            <a:pPr>
              <a:lnSpc>
                <a:spcPts val="3368"/>
              </a:lnSpc>
            </a:pPr>
            <a:r>
              <a:rPr lang="en-US" sz="2495" spc="149">
                <a:solidFill>
                  <a:srgbClr val="FFFFFF"/>
                </a:solidFill>
                <a:latin typeface="Canva Sans"/>
              </a:rPr>
              <a:t>Use of string module to access different character sets (uppercase letters, lowercase letters, digits, and punctuation)</a:t>
            </a:r>
          </a:p>
          <a:p>
            <a:pPr>
              <a:lnSpc>
                <a:spcPts val="3368"/>
              </a:lnSpc>
            </a:pPr>
            <a:r>
              <a:rPr lang="en-US" sz="2495" spc="149">
                <a:solidFill>
                  <a:srgbClr val="FFFFFF"/>
                </a:solidFill>
                <a:latin typeface="Canva Sans"/>
              </a:rPr>
              <a:t>Use of random module to select characters randomly for the password</a:t>
            </a:r>
          </a:p>
          <a:p>
            <a:pPr>
              <a:lnSpc>
                <a:spcPts val="3368"/>
              </a:lnSpc>
            </a:pPr>
            <a:r>
              <a:rPr lang="en-US" sz="2495" spc="149">
                <a:solidFill>
                  <a:srgbClr val="FFFFFF"/>
                </a:solidFill>
                <a:latin typeface="Canva Sans"/>
              </a:rPr>
              <a:t>Visualization (optional): Flowchart or diagram depicting the process</a:t>
            </a:r>
          </a:p>
          <a:p>
            <a:pPr>
              <a:lnSpc>
                <a:spcPts val="3368"/>
              </a:lnSpc>
            </a:pPr>
          </a:p>
          <a:p>
            <a:pPr marL="0" indent="0" lvl="0">
              <a:lnSpc>
                <a:spcPts val="3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06226" y="1123534"/>
            <a:ext cx="6565944" cy="8039932"/>
            <a:chOff x="0" y="0"/>
            <a:chExt cx="3733800" cy="457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19362" y="480818"/>
              <a:ext cx="3095077" cy="3610363"/>
            </a:xfrm>
            <a:custGeom>
              <a:avLst/>
              <a:gdLst/>
              <a:ahLst/>
              <a:cxnLst/>
              <a:rect r="r" b="b" t="t" l="l"/>
              <a:pathLst>
                <a:path h="3610363" w="3095077">
                  <a:moveTo>
                    <a:pt x="0" y="0"/>
                  </a:moveTo>
                  <a:lnTo>
                    <a:pt x="3095077" y="0"/>
                  </a:lnTo>
                  <a:lnTo>
                    <a:pt x="3095077" y="3610364"/>
                  </a:lnTo>
                  <a:lnTo>
                    <a:pt x="0" y="3610364"/>
                  </a:lnTo>
                  <a:close/>
                </a:path>
              </a:pathLst>
            </a:custGeom>
            <a:blipFill>
              <a:blip r:embed="rId3"/>
              <a:stretch>
                <a:fillRect l="-37486" t="0" r="-3748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38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733800">
                  <a:moveTo>
                    <a:pt x="0" y="0"/>
                  </a:moveTo>
                  <a:lnTo>
                    <a:pt x="3733800" y="0"/>
                  </a:lnTo>
                  <a:lnTo>
                    <a:pt x="3733800" y="4572000"/>
                  </a:lnTo>
                  <a:lnTo>
                    <a:pt x="0" y="4572000"/>
                  </a:lnTo>
                  <a:close/>
                </a:path>
              </a:pathLst>
            </a:custGeom>
            <a:blipFill>
              <a:blip r:embed="rId4"/>
              <a:stretch>
                <a:fillRect l="-51" t="0" r="-5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445061" y="6365900"/>
            <a:ext cx="3227224" cy="2892400"/>
          </a:xfrm>
          <a:custGeom>
            <a:avLst/>
            <a:gdLst/>
            <a:ahLst/>
            <a:cxnLst/>
            <a:rect r="r" b="b" t="t" l="l"/>
            <a:pathLst>
              <a:path h="2892400" w="3227224">
                <a:moveTo>
                  <a:pt x="0" y="0"/>
                </a:moveTo>
                <a:lnTo>
                  <a:pt x="3227224" y="0"/>
                </a:lnTo>
                <a:lnTo>
                  <a:pt x="3227224" y="2892400"/>
                </a:lnTo>
                <a:lnTo>
                  <a:pt x="0" y="289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30628" y="2510741"/>
            <a:ext cx="6196598" cy="210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75"/>
              </a:lnSpc>
            </a:pPr>
            <a:r>
              <a:rPr lang="en-US" sz="7500" spc="-232">
                <a:solidFill>
                  <a:srgbClr val="FFFFFF"/>
                </a:solidFill>
                <a:latin typeface="Canva Sans Bold"/>
              </a:rPr>
              <a:t>WORK TEAM AND ROLES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2285" y="4522400"/>
            <a:ext cx="6854941" cy="302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8"/>
              </a:lnSpc>
            </a:pPr>
            <a:r>
              <a:rPr lang="en-US" sz="1991" spc="119">
                <a:solidFill>
                  <a:srgbClr val="FFFFFF"/>
                </a:solidFill>
                <a:latin typeface="Canva Sans"/>
              </a:rPr>
              <a:t>Slide 4: Implementation</a:t>
            </a:r>
          </a:p>
          <a:p>
            <a:pPr>
              <a:lnSpc>
                <a:spcPts val="2688"/>
              </a:lnSpc>
            </a:pPr>
          </a:p>
          <a:p>
            <a:pPr>
              <a:lnSpc>
                <a:spcPts val="2688"/>
              </a:lnSpc>
            </a:pPr>
            <a:r>
              <a:rPr lang="en-US" sz="1991" spc="119">
                <a:solidFill>
                  <a:srgbClr val="FFFFFF"/>
                </a:solidFill>
                <a:latin typeface="Canva Sans"/>
              </a:rPr>
              <a:t>Code snippet demonstrating the Python implementation of the random password generator</a:t>
            </a:r>
          </a:p>
          <a:p>
            <a:pPr>
              <a:lnSpc>
                <a:spcPts val="2688"/>
              </a:lnSpc>
            </a:pPr>
            <a:r>
              <a:rPr lang="en-US" sz="1991" spc="119">
                <a:solidFill>
                  <a:srgbClr val="FFFFFF"/>
                </a:solidFill>
                <a:latin typeface="Canva Sans"/>
              </a:rPr>
              <a:t>Explanation of the code structure and key components</a:t>
            </a:r>
          </a:p>
          <a:p>
            <a:pPr marL="0" indent="0" lvl="0">
              <a:lnSpc>
                <a:spcPts val="2688"/>
              </a:lnSpc>
              <a:spcBef>
                <a:spcPct val="0"/>
              </a:spcBef>
            </a:pPr>
            <a:r>
              <a:rPr lang="en-US" sz="1991" spc="119">
                <a:solidFill>
                  <a:srgbClr val="FFFFFF"/>
                </a:solidFill>
                <a:latin typeface="Canva Sans"/>
              </a:rPr>
              <a:t>Highlight any customization options (e.g., password length)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17084">
            <a:off x="10686700" y="1092315"/>
            <a:ext cx="5458651" cy="8102371"/>
            <a:chOff x="0" y="0"/>
            <a:chExt cx="3304032" cy="4904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4032" cy="4904232"/>
            </a:xfrm>
            <a:custGeom>
              <a:avLst/>
              <a:gdLst/>
              <a:ahLst/>
              <a:cxnLst/>
              <a:rect r="r" b="b" t="t" l="l"/>
              <a:pathLst>
                <a:path h="4904232" w="3304032">
                  <a:moveTo>
                    <a:pt x="3304032" y="4904232"/>
                  </a:moveTo>
                  <a:lnTo>
                    <a:pt x="0" y="4904232"/>
                  </a:lnTo>
                  <a:lnTo>
                    <a:pt x="0" y="0"/>
                  </a:lnTo>
                  <a:lnTo>
                    <a:pt x="3304032" y="0"/>
                  </a:lnTo>
                  <a:lnTo>
                    <a:pt x="3304032" y="4904232"/>
                  </a:lnTo>
                  <a:close/>
                </a:path>
              </a:pathLst>
            </a:custGeom>
            <a:blipFill>
              <a:blip r:embed="rId3"/>
              <a:stretch>
                <a:fillRect l="0" t="-654" r="0" b="-65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7287" y="70236"/>
              <a:ext cx="3150561" cy="3968517"/>
            </a:xfrm>
            <a:custGeom>
              <a:avLst/>
              <a:gdLst/>
              <a:ahLst/>
              <a:cxnLst/>
              <a:rect r="r" b="b" t="t" l="l"/>
              <a:pathLst>
                <a:path h="3968517" w="3150561">
                  <a:moveTo>
                    <a:pt x="3150562" y="0"/>
                  </a:moveTo>
                  <a:lnTo>
                    <a:pt x="3127307" y="3968517"/>
                  </a:lnTo>
                  <a:lnTo>
                    <a:pt x="0" y="3951752"/>
                  </a:lnTo>
                  <a:lnTo>
                    <a:pt x="34018" y="0"/>
                  </a:lnTo>
                  <a:lnTo>
                    <a:pt x="3150562" y="0"/>
                  </a:lnTo>
                  <a:close/>
                </a:path>
              </a:pathLst>
            </a:custGeom>
            <a:blipFill>
              <a:blip r:embed="rId4"/>
              <a:stretch>
                <a:fillRect l="-44471" t="0" r="-4447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09700" y="2151636"/>
            <a:ext cx="8115300" cy="314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75"/>
              </a:lnSpc>
            </a:pPr>
            <a:r>
              <a:rPr lang="en-US" sz="7500" spc="-232">
                <a:solidFill>
                  <a:srgbClr val="FFFFFF"/>
                </a:solidFill>
                <a:latin typeface="Canva Sans Bold"/>
              </a:rPr>
              <a:t>EXPECTED IMPACT AND BENEFITS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74079"/>
            <a:ext cx="8321159" cy="283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7"/>
              </a:lnSpc>
            </a:pPr>
            <a:r>
              <a:rPr lang="en-US" sz="2101" spc="126">
                <a:solidFill>
                  <a:srgbClr val="FFFFFF"/>
                </a:solidFill>
                <a:latin typeface="Canva Sans"/>
              </a:rPr>
              <a:t>Slide 5: Conclusion</a:t>
            </a:r>
          </a:p>
          <a:p>
            <a:pPr>
              <a:lnSpc>
                <a:spcPts val="2837"/>
              </a:lnSpc>
            </a:pPr>
          </a:p>
          <a:p>
            <a:pPr>
              <a:lnSpc>
                <a:spcPts val="2837"/>
              </a:lnSpc>
            </a:pPr>
            <a:r>
              <a:rPr lang="en-US" sz="2101" spc="126">
                <a:solidFill>
                  <a:srgbClr val="FFFFFF"/>
                </a:solidFill>
                <a:latin typeface="Canva Sans"/>
              </a:rPr>
              <a:t>Summary of the project and its significance</a:t>
            </a:r>
          </a:p>
          <a:p>
            <a:pPr>
              <a:lnSpc>
                <a:spcPts val="2837"/>
              </a:lnSpc>
            </a:pPr>
            <a:r>
              <a:rPr lang="en-US" sz="2101" spc="126">
                <a:solidFill>
                  <a:srgbClr val="FFFFFF"/>
                </a:solidFill>
                <a:latin typeface="Canva Sans"/>
              </a:rPr>
              <a:t>Encouragement to use the random password generator for personal or professional use</a:t>
            </a:r>
          </a:p>
          <a:p>
            <a:pPr>
              <a:lnSpc>
                <a:spcPts val="2837"/>
              </a:lnSpc>
            </a:pPr>
            <a:r>
              <a:rPr lang="en-US" sz="2101" spc="126">
                <a:solidFill>
                  <a:srgbClr val="FFFFFF"/>
                </a:solidFill>
                <a:latin typeface="Canva Sans"/>
              </a:rPr>
              <a:t>Future considerations or enhancements (optional)</a:t>
            </a:r>
          </a:p>
          <a:p>
            <a:pPr marL="0" indent="0" lvl="0">
              <a:lnSpc>
                <a:spcPts val="2837"/>
              </a:lnSpc>
              <a:spcBef>
                <a:spcPct val="0"/>
              </a:spcBef>
            </a:pPr>
            <a:r>
              <a:rPr lang="en-US" sz="2101" spc="126">
                <a:solidFill>
                  <a:srgbClr val="FFFFFF"/>
                </a:solidFill>
                <a:latin typeface="Canva Sans"/>
              </a:rPr>
              <a:t>Feel free to customize the content and design of each slide according to your preferences and audience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49594" y="1615462"/>
            <a:ext cx="3187303" cy="3679426"/>
          </a:xfrm>
          <a:custGeom>
            <a:avLst/>
            <a:gdLst/>
            <a:ahLst/>
            <a:cxnLst/>
            <a:rect r="r" b="b" t="t" l="l"/>
            <a:pathLst>
              <a:path h="3679426" w="3187303">
                <a:moveTo>
                  <a:pt x="0" y="0"/>
                </a:moveTo>
                <a:lnTo>
                  <a:pt x="3187303" y="0"/>
                </a:lnTo>
                <a:lnTo>
                  <a:pt x="3187303" y="3679426"/>
                </a:lnTo>
                <a:lnTo>
                  <a:pt x="0" y="3679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378" t="-3898" r="-15097" b="-36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457" y="3276064"/>
            <a:ext cx="11559087" cy="340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1"/>
              </a:lnSpc>
            </a:pPr>
            <a:r>
              <a:rPr lang="en-US" sz="13021" spc="-403">
                <a:solidFill>
                  <a:srgbClr val="AD8961"/>
                </a:solidFill>
                <a:latin typeface="Walter Turncoat"/>
              </a:rPr>
              <a:t>THANK YOU VERY MUCH!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4457" y="6828437"/>
            <a:ext cx="11559087" cy="40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7"/>
              </a:lnSpc>
            </a:pPr>
            <a:r>
              <a:rPr lang="en-US" sz="2700" spc="-35">
                <a:solidFill>
                  <a:srgbClr val="F8F4EF"/>
                </a:solidFill>
                <a:latin typeface="Walter Turncoat"/>
              </a:rPr>
              <a:t>WWW.REALLYGREATSITE.COM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DAGDV1Zme_Y</dc:identifier>
  <dcterms:modified xsi:type="dcterms:W3CDTF">2011-08-01T06:04:30Z</dcterms:modified>
  <cp:revision>1</cp:revision>
  <dc:title>Beige Scrapbook Project Presentation</dc:title>
</cp:coreProperties>
</file>